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5" r:id="rId4"/>
    <p:sldId id="282" r:id="rId5"/>
    <p:sldId id="257" r:id="rId6"/>
    <p:sldId id="288" r:id="rId7"/>
    <p:sldId id="276" r:id="rId8"/>
    <p:sldId id="300" r:id="rId9"/>
    <p:sldId id="294" r:id="rId10"/>
    <p:sldId id="301" r:id="rId11"/>
    <p:sldId id="297" r:id="rId12"/>
    <p:sldId id="289" r:id="rId13"/>
    <p:sldId id="290" r:id="rId14"/>
    <p:sldId id="292" r:id="rId15"/>
    <p:sldId id="295" r:id="rId16"/>
    <p:sldId id="296" r:id="rId17"/>
    <p:sldId id="293" r:id="rId18"/>
    <p:sldId id="298" r:id="rId19"/>
    <p:sldId id="299" r:id="rId20"/>
    <p:sldId id="291" r:id="rId21"/>
    <p:sldId id="258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Nvb6k2itSgw6/6RR/Vvb8A==" hashData="H/4NIFxZSM8NnbpEqgZRVmtL3XEqYgZqZaqloSmzm47lJEe/POUa/psBTt0Oaq65E7bq7C1h6UGyhLhL4i73a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5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5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84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0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1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96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08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5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4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29A8-6A29-40B5-BE2B-AF91392E4268}" type="datetimeFigureOut">
              <a:rPr lang="pl-PL" smtClean="0"/>
              <a:t>29.08.2016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azureugpl" TargetMode="External"/><Relationship Id="rId2" Type="http://schemas.openxmlformats.org/officeDocument/2006/relationships/hyperlink" Target="http://www.meetup.com/Microsoft-Azure-Users-Group-Poland/even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com/justcloudpl" TargetMode="External"/><Relationship Id="rId2" Type="http://schemas.openxmlformats.org/officeDocument/2006/relationships/hyperlink" Target="http://justcloud.p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://azureug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azureday.pr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maugp.justcloud.p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800" b="1" dirty="0"/>
              <a:t>[WRO] 3 spotkanie Microsoft Azure User Group Poland we Wrocławiu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Piotr Rogala</a:t>
            </a:r>
          </a:p>
        </p:txBody>
      </p:sp>
      <p:pic>
        <p:nvPicPr>
          <p:cNvPr id="19" name="Obraz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790" y="5642375"/>
            <a:ext cx="2559258" cy="1057826"/>
          </a:xfrm>
          <a:prstGeom prst="rect">
            <a:avLst/>
          </a:prstGeom>
        </p:spPr>
      </p:pic>
      <p:pic>
        <p:nvPicPr>
          <p:cNvPr id="20" name="Obraz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0" y="5552669"/>
            <a:ext cx="3244135" cy="1177028"/>
          </a:xfrm>
          <a:prstGeom prst="rect">
            <a:avLst/>
          </a:prstGeom>
        </p:spPr>
      </p:pic>
      <p:pic>
        <p:nvPicPr>
          <p:cNvPr id="21" name="Obraz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89" y="5816719"/>
            <a:ext cx="2857500" cy="609600"/>
          </a:xfrm>
          <a:prstGeom prst="rect">
            <a:avLst/>
          </a:prstGeom>
        </p:spPr>
      </p:pic>
      <p:pic>
        <p:nvPicPr>
          <p:cNvPr id="22" name="Obraz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27" y="5682095"/>
            <a:ext cx="3274141" cy="878848"/>
          </a:xfrm>
          <a:prstGeom prst="rect">
            <a:avLst/>
          </a:prstGeom>
        </p:spPr>
      </p:pic>
      <p:sp>
        <p:nvSpPr>
          <p:cNvPr id="24" name="Podtytuł 2"/>
          <p:cNvSpPr txBox="1">
            <a:spLocks/>
          </p:cNvSpPr>
          <p:nvPr/>
        </p:nvSpPr>
        <p:spPr>
          <a:xfrm>
            <a:off x="5361038" y="6600663"/>
            <a:ext cx="1469923" cy="46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dirty="0"/>
              <a:t>Partnerzy</a:t>
            </a:r>
          </a:p>
        </p:txBody>
      </p:sp>
    </p:spTree>
    <p:extLst>
      <p:ext uri="{BB962C8B-B14F-4D97-AF65-F5344CB8AC3E}">
        <p14:creationId xmlns:p14="http://schemas.microsoft.com/office/powerpoint/2010/main" val="364071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Operations Management Suite Overvie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157" y="378940"/>
            <a:ext cx="10772865" cy="6059599"/>
          </a:xfrm>
        </p:spPr>
      </p:pic>
    </p:spTree>
    <p:extLst>
      <p:ext uri="{BB962C8B-B14F-4D97-AF65-F5344CB8AC3E}">
        <p14:creationId xmlns:p14="http://schemas.microsoft.com/office/powerpoint/2010/main" val="30292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OMS - </a:t>
            </a:r>
            <a:r>
              <a:rPr lang="pl-PL" dirty="0" err="1"/>
              <a:t>Operation</a:t>
            </a:r>
            <a:r>
              <a:rPr lang="pl-PL" dirty="0"/>
              <a:t> </a:t>
            </a:r>
            <a:r>
              <a:rPr lang="pl-PL" dirty="0" err="1"/>
              <a:t>Managment</a:t>
            </a:r>
            <a:r>
              <a:rPr lang="pl-PL" dirty="0"/>
              <a:t> Suite</a:t>
            </a:r>
            <a:endParaRPr lang="en-GB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917006"/>
              </p:ext>
            </p:extLst>
          </p:nvPr>
        </p:nvGraphicFramePr>
        <p:xfrm>
          <a:off x="685800" y="1467910"/>
          <a:ext cx="10515600" cy="4824543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141133">
                  <a:extLst>
                    <a:ext uri="{9D8B030D-6E8A-4147-A177-3AD203B41FA5}">
                      <a16:colId xmlns:a16="http://schemas.microsoft.com/office/drawing/2014/main" val="2836210591"/>
                    </a:ext>
                  </a:extLst>
                </a:gridCol>
                <a:gridCol w="7374467">
                  <a:extLst>
                    <a:ext uri="{9D8B030D-6E8A-4147-A177-3AD203B41FA5}">
                      <a16:colId xmlns:a16="http://schemas.microsoft.com/office/drawing/2014/main" val="1570865969"/>
                    </a:ext>
                  </a:extLst>
                </a:gridCol>
              </a:tblGrid>
              <a:tr h="52522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pl-PL" sz="2000" dirty="0">
                          <a:effectLst/>
                        </a:rPr>
                        <a:t>Log Search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Provides ability to collect and analyze logs and events from all your computers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96358272"/>
                  </a:ext>
                </a:extLst>
              </a:tr>
              <a:tr h="52522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pl-PL" sz="2000" dirty="0">
                          <a:effectLst/>
                        </a:rPr>
                        <a:t>AD </a:t>
                      </a:r>
                      <a:r>
                        <a:rPr lang="pl-PL" sz="2000" dirty="0" err="1">
                          <a:effectLst/>
                        </a:rPr>
                        <a:t>Assessment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Assess the risk and health of Active Directory environments.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2507761"/>
                  </a:ext>
                </a:extLst>
              </a:tr>
              <a:tr h="52522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pl-PL" sz="2000">
                          <a:effectLst/>
                        </a:rPr>
                        <a:t>Alert Management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Manage your Operations Manager alerts across your servers.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4040837"/>
                  </a:ext>
                </a:extLst>
              </a:tr>
              <a:tr h="52522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pl-PL" sz="2000">
                          <a:effectLst/>
                        </a:rPr>
                        <a:t>Automation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Automate time consuming and frequently repeated tasks in the cloud and on-premises.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0946450"/>
                  </a:ext>
                </a:extLst>
              </a:tr>
              <a:tr h="52522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pl-PL" sz="2000">
                          <a:effectLst/>
                        </a:rPr>
                        <a:t>Azure Site Recovery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Monitor virtual machine replication status for your Azure Site Recovery Vault.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531708"/>
                  </a:ext>
                </a:extLst>
              </a:tr>
              <a:tr h="52522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pl-PL" sz="2000">
                          <a:effectLst/>
                        </a:rPr>
                        <a:t>Backup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 IaaS VM backup including configuration, job monitoring and restores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3964423"/>
                  </a:ext>
                </a:extLst>
              </a:tr>
              <a:tr h="52522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pl-PL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Container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container solution helps you see container usage and diagnose failures across your public and private cloud environments.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7582271"/>
                  </a:ext>
                </a:extLst>
              </a:tr>
              <a:tr h="52522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pl-PL" sz="2000" dirty="0" err="1">
                          <a:effectLst/>
                        </a:rPr>
                        <a:t>Antimalware</a:t>
                      </a:r>
                      <a:r>
                        <a:rPr lang="pl-PL" sz="2000" dirty="0">
                          <a:effectLst/>
                        </a:rPr>
                        <a:t> </a:t>
                      </a:r>
                      <a:r>
                        <a:rPr lang="pl-PL" sz="2000" dirty="0" err="1">
                          <a:effectLst/>
                        </a:rPr>
                        <a:t>Assessment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View status of antivirus and antimalware scans across your servers.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5957852"/>
                  </a:ext>
                </a:extLst>
              </a:tr>
              <a:tr h="525227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pl-PL" sz="2000">
                          <a:effectLst/>
                        </a:rPr>
                        <a:t>System Update Assessment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Identify missing system updates across your servers.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2350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4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Pricing</a:t>
            </a:r>
            <a:r>
              <a:rPr lang="pl-PL" dirty="0"/>
              <a:t> </a:t>
            </a:r>
            <a:r>
              <a:rPr lang="pl-PL" dirty="0" err="1"/>
              <a:t>tier</a:t>
            </a:r>
            <a:endParaRPr lang="en-GB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775" y="1465638"/>
            <a:ext cx="6552449" cy="4641806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844842" y="6107444"/>
            <a:ext cx="8682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https://www.microsoft.com/en-us/cloud-platform/operations-management-suite-pricing</a:t>
            </a:r>
          </a:p>
        </p:txBody>
      </p:sp>
    </p:spTree>
    <p:extLst>
      <p:ext uri="{BB962C8B-B14F-4D97-AF65-F5344CB8AC3E}">
        <p14:creationId xmlns:p14="http://schemas.microsoft.com/office/powerpoint/2010/main" val="217004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include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34" y="1427905"/>
            <a:ext cx="5733333" cy="4333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7" y="627905"/>
            <a:ext cx="5733333" cy="5133333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1557867" y="6024018"/>
            <a:ext cx="965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https://www.microsoft.com/en-us/cloud-platform/operations-management-suite-pricing</a:t>
            </a:r>
          </a:p>
        </p:txBody>
      </p:sp>
    </p:spTree>
    <p:extLst>
      <p:ext uri="{BB962C8B-B14F-4D97-AF65-F5344CB8AC3E}">
        <p14:creationId xmlns:p14="http://schemas.microsoft.com/office/powerpoint/2010/main" val="341119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Configuration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67" y="1690688"/>
            <a:ext cx="9400000" cy="437142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33" y="1690688"/>
            <a:ext cx="1914286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Configuration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771428" cy="3752381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62" y="5854757"/>
            <a:ext cx="3990476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7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Dashboard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" y="1448272"/>
            <a:ext cx="11802533" cy="49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8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67" y="377685"/>
            <a:ext cx="9333333" cy="6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86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44" y="1690688"/>
            <a:ext cx="8640004" cy="50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0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142"/>
            <a:ext cx="12192000" cy="59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Sponsor spotkania:</a:t>
            </a:r>
            <a:endParaRPr lang="en-GB" dirty="0"/>
          </a:p>
        </p:txBody>
      </p:sp>
      <p:pic>
        <p:nvPicPr>
          <p:cNvPr id="1026" name="Picture 2" descr="SoftServe_logo_new.png (1747×52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93" y="2165683"/>
            <a:ext cx="10104014" cy="30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3814445" y="4684656"/>
            <a:ext cx="4563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/>
              <a:t>Web: </a:t>
            </a:r>
            <a:r>
              <a:rPr lang="en-GB" sz="2800" b="1" dirty="0"/>
              <a:t>https://softserve.ua/en</a:t>
            </a:r>
          </a:p>
        </p:txBody>
      </p:sp>
    </p:spTree>
    <p:extLst>
      <p:ext uri="{BB962C8B-B14F-4D97-AF65-F5344CB8AC3E}">
        <p14:creationId xmlns:p14="http://schemas.microsoft.com/office/powerpoint/2010/main" val="2071354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E-book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https://gallery.technet.microsoft.com/inside-the-operations-2928e342</a:t>
            </a:r>
          </a:p>
        </p:txBody>
      </p:sp>
    </p:spTree>
    <p:extLst>
      <p:ext uri="{BB962C8B-B14F-4D97-AF65-F5344CB8AC3E}">
        <p14:creationId xmlns:p14="http://schemas.microsoft.com/office/powerpoint/2010/main" val="2438377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406344" y="4538271"/>
            <a:ext cx="5379309" cy="820169"/>
          </a:xfrm>
        </p:spPr>
        <p:txBody>
          <a:bodyPr>
            <a:normAutofit/>
          </a:bodyPr>
          <a:lstStyle/>
          <a:p>
            <a:r>
              <a:rPr lang="pl-PL" sz="4000" b="1" dirty="0"/>
              <a:t>Dziękuję za uwagę!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187777" y="5369173"/>
            <a:ext cx="1816442" cy="388457"/>
          </a:xfrm>
        </p:spPr>
        <p:txBody>
          <a:bodyPr>
            <a:normAutofit/>
          </a:bodyPr>
          <a:lstStyle/>
          <a:p>
            <a:r>
              <a:rPr lang="pl-PL" sz="1800" dirty="0"/>
              <a:t>Piotr Rogala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790" y="5642375"/>
            <a:ext cx="2559258" cy="1057826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0" y="5552669"/>
            <a:ext cx="3244135" cy="1177028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89" y="5816719"/>
            <a:ext cx="2857500" cy="609600"/>
          </a:xfrm>
          <a:prstGeom prst="rect">
            <a:avLst/>
          </a:prstGeom>
        </p:spPr>
      </p:pic>
      <p:pic>
        <p:nvPicPr>
          <p:cNvPr id="18" name="Obraz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27" y="5682095"/>
            <a:ext cx="3274141" cy="878848"/>
          </a:xfrm>
          <a:prstGeom prst="rect">
            <a:avLst/>
          </a:prstGeom>
        </p:spPr>
      </p:pic>
      <p:sp>
        <p:nvSpPr>
          <p:cNvPr id="9" name="Podtytuł 2"/>
          <p:cNvSpPr txBox="1">
            <a:spLocks/>
          </p:cNvSpPr>
          <p:nvPr/>
        </p:nvSpPr>
        <p:spPr>
          <a:xfrm>
            <a:off x="5361038" y="6600663"/>
            <a:ext cx="1469923" cy="46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dirty="0"/>
              <a:t>Partnerzy</a:t>
            </a:r>
          </a:p>
        </p:txBody>
      </p:sp>
      <p:sp>
        <p:nvSpPr>
          <p:cNvPr id="10" name="Tytuł 1"/>
          <p:cNvSpPr txBox="1">
            <a:spLocks/>
          </p:cNvSpPr>
          <p:nvPr/>
        </p:nvSpPr>
        <p:spPr>
          <a:xfrm>
            <a:off x="838199" y="21770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9600" b="1" dirty="0" err="1"/>
              <a:t>Questions</a:t>
            </a:r>
            <a:r>
              <a:rPr lang="pl-PL" sz="9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627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Info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37656"/>
            <a:ext cx="11139616" cy="4351338"/>
          </a:xfrm>
        </p:spPr>
        <p:txBody>
          <a:bodyPr/>
          <a:lstStyle/>
          <a:p>
            <a:r>
              <a:rPr lang="pl-PL" dirty="0"/>
              <a:t>Jesteśmy dostępni na:</a:t>
            </a:r>
          </a:p>
          <a:p>
            <a:r>
              <a:rPr lang="pl-PL" dirty="0" err="1"/>
              <a:t>Meetup</a:t>
            </a:r>
            <a:r>
              <a:rPr lang="pl-PL" dirty="0"/>
              <a:t>:</a:t>
            </a:r>
            <a:endParaRPr lang="pl-PL" dirty="0">
              <a:hlinkClick r:id="rId2"/>
            </a:endParaRP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http://www.meetup.com/Microsoft-Azure-Users-Group-Poland/events</a:t>
            </a:r>
            <a:endParaRPr lang="pl-PL" dirty="0"/>
          </a:p>
          <a:p>
            <a:r>
              <a:rPr lang="pl-PL" dirty="0"/>
              <a:t>Facebook:</a:t>
            </a:r>
          </a:p>
          <a:p>
            <a:pPr marL="457200" lvl="1" indent="0">
              <a:buNone/>
            </a:pPr>
            <a:r>
              <a:rPr lang="pl-PL" dirty="0">
                <a:hlinkClick r:id="rId3"/>
              </a:rPr>
              <a:t>https://www.facebook.com/groups/azureugpl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b="1" dirty="0"/>
              <a:t>Szukamy osób chętnych do prezentacji i dzielenia się wiedzą</a:t>
            </a:r>
          </a:p>
        </p:txBody>
      </p:sp>
    </p:spTree>
    <p:extLst>
      <p:ext uri="{BB962C8B-B14F-4D97-AF65-F5344CB8AC3E}">
        <p14:creationId xmlns:p14="http://schemas.microsoft.com/office/powerpoint/2010/main" val="195219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Today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Session</a:t>
            </a:r>
            <a:r>
              <a:rPr lang="pl-PL" dirty="0"/>
              <a:t> 1: </a:t>
            </a:r>
            <a:r>
              <a:rPr lang="pl-PL" b="1" dirty="0"/>
              <a:t>OMS </a:t>
            </a:r>
            <a:r>
              <a:rPr lang="pl-PL" dirty="0"/>
              <a:t>(Piotr Rogala)</a:t>
            </a:r>
          </a:p>
          <a:p>
            <a:r>
              <a:rPr lang="pl-PL" dirty="0" err="1"/>
              <a:t>Session</a:t>
            </a:r>
            <a:r>
              <a:rPr lang="pl-PL" dirty="0"/>
              <a:t> 2: </a:t>
            </a:r>
            <a:r>
              <a:rPr lang="pl-PL" b="1" dirty="0"/>
              <a:t>Microsoft </a:t>
            </a:r>
            <a:r>
              <a:rPr lang="pl-PL" b="1" dirty="0" err="1"/>
              <a:t>Flow</a:t>
            </a:r>
            <a:r>
              <a:rPr lang="pl-PL" b="1" dirty="0"/>
              <a:t> </a:t>
            </a:r>
            <a:r>
              <a:rPr lang="pl-PL" dirty="0"/>
              <a:t>(Emil Wasilewski)</a:t>
            </a:r>
          </a:p>
          <a:p>
            <a:r>
              <a:rPr lang="pl-PL" dirty="0" err="1"/>
              <a:t>Session</a:t>
            </a:r>
            <a:r>
              <a:rPr lang="pl-PL" dirty="0"/>
              <a:t> 3: </a:t>
            </a:r>
            <a:r>
              <a:rPr lang="pl-PL" b="1" dirty="0"/>
              <a:t>CDN</a:t>
            </a:r>
            <a:r>
              <a:rPr lang="pl-PL" dirty="0"/>
              <a:t> (Marek Zalewski)</a:t>
            </a:r>
          </a:p>
          <a:p>
            <a:r>
              <a:rPr lang="pl-PL" dirty="0"/>
              <a:t>Open </a:t>
            </a:r>
            <a:r>
              <a:rPr lang="pl-PL" dirty="0" err="1"/>
              <a:t>Spaces</a:t>
            </a:r>
            <a:r>
              <a:rPr lang="pl-PL" dirty="0"/>
              <a:t> with </a:t>
            </a:r>
            <a:r>
              <a:rPr lang="pl-PL" dirty="0" err="1"/>
              <a:t>beer</a:t>
            </a:r>
            <a:endParaRPr lang="pl-PL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59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About</a:t>
            </a:r>
            <a:r>
              <a:rPr lang="pl-PL" dirty="0"/>
              <a:t> Me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working</a:t>
            </a:r>
            <a:r>
              <a:rPr lang="pl-PL" dirty="0"/>
              <a:t> in IBM</a:t>
            </a:r>
          </a:p>
          <a:p>
            <a:r>
              <a:rPr lang="pl-PL" dirty="0"/>
              <a:t>Blog: </a:t>
            </a:r>
            <a:r>
              <a:rPr lang="pl-PL" sz="2400" b="1" dirty="0">
                <a:hlinkClick r:id="rId2"/>
              </a:rPr>
              <a:t>http://justcloud.pl</a:t>
            </a:r>
            <a:endParaRPr lang="pl-PL" sz="2400" b="1" dirty="0"/>
          </a:p>
          <a:p>
            <a:r>
              <a:rPr lang="pl-PL" dirty="0"/>
              <a:t>FB </a:t>
            </a:r>
            <a:r>
              <a:rPr lang="pl-PL" dirty="0" err="1"/>
              <a:t>Page</a:t>
            </a:r>
            <a:r>
              <a:rPr lang="pl-PL" dirty="0"/>
              <a:t>: </a:t>
            </a:r>
            <a:r>
              <a:rPr lang="pl-PL" sz="2400" b="1" dirty="0">
                <a:hlinkClick r:id="rId3"/>
              </a:rPr>
              <a:t>http://facebook.com/justcloudpl</a:t>
            </a:r>
            <a:endParaRPr lang="pl-PL" b="1" dirty="0"/>
          </a:p>
          <a:p>
            <a:r>
              <a:rPr lang="pl-PL" dirty="0"/>
              <a:t>Group leader: </a:t>
            </a:r>
          </a:p>
          <a:p>
            <a:pPr marL="0" indent="0">
              <a:buNone/>
            </a:pPr>
            <a:r>
              <a:rPr lang="pl-PL" b="1" dirty="0"/>
              <a:t>	M</a:t>
            </a:r>
            <a:r>
              <a:rPr lang="pl-PL" dirty="0"/>
              <a:t>icrosoft </a:t>
            </a:r>
            <a:r>
              <a:rPr lang="pl-PL" b="1" dirty="0"/>
              <a:t>A</a:t>
            </a:r>
            <a:r>
              <a:rPr lang="pl-PL" dirty="0"/>
              <a:t>zure </a:t>
            </a:r>
            <a:r>
              <a:rPr lang="pl-PL" b="1" dirty="0"/>
              <a:t>U</a:t>
            </a:r>
            <a:r>
              <a:rPr lang="pl-PL" dirty="0"/>
              <a:t>ser </a:t>
            </a:r>
            <a:r>
              <a:rPr lang="pl-PL" b="1" dirty="0"/>
              <a:t>G</a:t>
            </a:r>
            <a:r>
              <a:rPr lang="pl-PL" dirty="0"/>
              <a:t>roup </a:t>
            </a:r>
            <a:r>
              <a:rPr lang="pl-PL" b="1" dirty="0"/>
              <a:t>P</a:t>
            </a:r>
            <a:r>
              <a:rPr lang="pl-PL" dirty="0"/>
              <a:t>oland</a:t>
            </a:r>
          </a:p>
          <a:p>
            <a:pPr marL="0" indent="0">
              <a:buNone/>
            </a:pPr>
            <a:r>
              <a:rPr lang="pl-PL" sz="2000" dirty="0"/>
              <a:t>	</a:t>
            </a:r>
            <a:r>
              <a:rPr lang="pl-PL" sz="2400" b="1" dirty="0">
                <a:hlinkClick r:id="rId4"/>
              </a:rPr>
              <a:t>http://azureug.org</a:t>
            </a:r>
            <a:endParaRPr lang="pl-PL" sz="2400" b="1" dirty="0"/>
          </a:p>
          <a:p>
            <a:r>
              <a:rPr lang="pl-PL" dirty="0" err="1"/>
              <a:t>Getting</a:t>
            </a:r>
            <a:r>
              <a:rPr lang="pl-PL" dirty="0"/>
              <a:t> </a:t>
            </a:r>
            <a:r>
              <a:rPr lang="pl-PL" dirty="0" err="1"/>
              <a:t>involve</a:t>
            </a:r>
            <a:r>
              <a:rPr lang="pl-PL" dirty="0"/>
              <a:t> Azure </a:t>
            </a:r>
            <a:r>
              <a:rPr lang="pl-PL" dirty="0" err="1"/>
              <a:t>solutions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50" y="1645013"/>
            <a:ext cx="2527549" cy="3093308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53" y="4738321"/>
            <a:ext cx="3274141" cy="8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5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AzureDay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2-3 Października w Gdyni</a:t>
            </a:r>
          </a:p>
          <a:p>
            <a:r>
              <a:rPr lang="pl-PL" dirty="0"/>
              <a:t>Osób które się do mnie zgłoszą otrzymają </a:t>
            </a:r>
            <a:r>
              <a:rPr lang="pl-PL" b="1" dirty="0"/>
              <a:t>20% zniżki </a:t>
            </a:r>
            <a:r>
              <a:rPr lang="pl-PL" dirty="0"/>
              <a:t>na wstęp</a:t>
            </a:r>
          </a:p>
          <a:p>
            <a:r>
              <a:rPr lang="en-GB" dirty="0">
                <a:hlinkClick r:id="rId2"/>
              </a:rPr>
              <a:t>http://azureday.pro/</a:t>
            </a:r>
            <a:endParaRPr lang="pl-PL" dirty="0"/>
          </a:p>
          <a:p>
            <a:r>
              <a:rPr lang="pl-PL" dirty="0"/>
              <a:t>Moja prezentacja będzie na temat </a:t>
            </a:r>
            <a:r>
              <a:rPr lang="pl-PL" b="1" dirty="0"/>
              <a:t>Azure Resource Manager – zautomatyzowane powoływanie wirtualnych maszyn w chmurze</a:t>
            </a:r>
          </a:p>
        </p:txBody>
      </p:sp>
    </p:spTree>
    <p:extLst>
      <p:ext uri="{BB962C8B-B14F-4D97-AF65-F5344CB8AC3E}">
        <p14:creationId xmlns:p14="http://schemas.microsoft.com/office/powerpoint/2010/main" val="203153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Files</a:t>
            </a:r>
            <a:r>
              <a:rPr lang="pl-PL" dirty="0"/>
              <a:t>, </a:t>
            </a:r>
            <a:r>
              <a:rPr lang="pl-PL" dirty="0" err="1"/>
              <a:t>links</a:t>
            </a:r>
            <a:r>
              <a:rPr lang="pl-PL" dirty="0"/>
              <a:t>, </a:t>
            </a:r>
            <a:r>
              <a:rPr lang="pl-PL" dirty="0" err="1"/>
              <a:t>presentation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338126" y="2781214"/>
            <a:ext cx="5515748" cy="761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4000" dirty="0">
                <a:hlinkClick r:id="rId2"/>
              </a:rPr>
              <a:t>http://maugp.justcloud.pl</a:t>
            </a:r>
            <a:endParaRPr lang="pl-PL" sz="4000" dirty="0"/>
          </a:p>
          <a:p>
            <a:pPr marL="0" indent="0">
              <a:buNone/>
            </a:pP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2226266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sz="23900" b="1" dirty="0"/>
              <a:t>OMS</a:t>
            </a:r>
          </a:p>
          <a:p>
            <a:pPr marL="0" indent="0" algn="ctr">
              <a:buNone/>
            </a:pPr>
            <a:r>
              <a:rPr lang="pl-PL" sz="23900" b="1" dirty="0"/>
              <a:t>?</a:t>
            </a:r>
            <a:endParaRPr lang="en-GB" sz="23900" b="1" dirty="0"/>
          </a:p>
        </p:txBody>
      </p:sp>
    </p:spTree>
    <p:extLst>
      <p:ext uri="{BB962C8B-B14F-4D97-AF65-F5344CB8AC3E}">
        <p14:creationId xmlns:p14="http://schemas.microsoft.com/office/powerpoint/2010/main" val="1383040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OMS - </a:t>
            </a:r>
            <a:r>
              <a:rPr lang="pl-PL" dirty="0" err="1"/>
              <a:t>Operation</a:t>
            </a:r>
            <a:r>
              <a:rPr lang="pl-PL" dirty="0"/>
              <a:t> </a:t>
            </a:r>
            <a:r>
              <a:rPr lang="pl-PL" dirty="0" err="1"/>
              <a:t>Managment</a:t>
            </a:r>
            <a:r>
              <a:rPr lang="pl-PL" dirty="0"/>
              <a:t> Suite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Usługa SaaS</a:t>
            </a:r>
          </a:p>
          <a:p>
            <a:r>
              <a:rPr lang="pl-PL" dirty="0"/>
              <a:t>Zbieranie i analizowanie logów</a:t>
            </a:r>
          </a:p>
          <a:p>
            <a:r>
              <a:rPr lang="pl-PL" dirty="0"/>
              <a:t>Automatyzacja poprzez </a:t>
            </a:r>
            <a:r>
              <a:rPr lang="pl-PL" dirty="0" err="1"/>
              <a:t>runbooki</a:t>
            </a:r>
            <a:r>
              <a:rPr lang="pl-PL" dirty="0"/>
              <a:t> i </a:t>
            </a:r>
            <a:r>
              <a:rPr lang="pl-PL" dirty="0" err="1"/>
              <a:t>workflow-autoring</a:t>
            </a:r>
            <a:endParaRPr lang="pl-PL" dirty="0"/>
          </a:p>
          <a:p>
            <a:r>
              <a:rPr lang="pl-PL" dirty="0"/>
              <a:t>Backup i </a:t>
            </a:r>
            <a:r>
              <a:rPr lang="pl-PL" dirty="0" err="1"/>
              <a:t>recovery</a:t>
            </a:r>
            <a:r>
              <a:rPr lang="pl-PL" dirty="0"/>
              <a:t> – monitorowanie + konfiguracja</a:t>
            </a:r>
          </a:p>
          <a:p>
            <a:r>
              <a:rPr lang="pl-PL" dirty="0"/>
              <a:t>Wzmocnienie ochrony poprzez analizę i ocenę naruszeń </a:t>
            </a:r>
            <a:r>
              <a:rPr lang="pl-PL" dirty="0" err="1"/>
              <a:t>malwarowych</a:t>
            </a:r>
            <a:r>
              <a:rPr lang="pl-PL" dirty="0"/>
              <a:t> i monitorowanie aktualizacji systemu.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69160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28070</TotalTime>
  <Words>335</Words>
  <Application>Microsoft Office PowerPoint</Application>
  <PresentationFormat>Panoramiczny</PresentationFormat>
  <Paragraphs>73</Paragraphs>
  <Slides>21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Motyw pakietu Office</vt:lpstr>
      <vt:lpstr>[WRO] 3 spotkanie Microsoft Azure User Group Poland we Wrocławiu</vt:lpstr>
      <vt:lpstr>Sponsor spotkania:</vt:lpstr>
      <vt:lpstr>Info</vt:lpstr>
      <vt:lpstr>Today</vt:lpstr>
      <vt:lpstr>About Me</vt:lpstr>
      <vt:lpstr>AzureDay</vt:lpstr>
      <vt:lpstr>Files, links, presentation</vt:lpstr>
      <vt:lpstr>Prezentacja programu PowerPoint</vt:lpstr>
      <vt:lpstr>OMS - Operation Managment Suite</vt:lpstr>
      <vt:lpstr>Prezentacja programu PowerPoint</vt:lpstr>
      <vt:lpstr>OMS - Operation Managment Suite</vt:lpstr>
      <vt:lpstr>Pricing tier</vt:lpstr>
      <vt:lpstr>What is include?</vt:lpstr>
      <vt:lpstr>Configuration</vt:lpstr>
      <vt:lpstr>Configuration</vt:lpstr>
      <vt:lpstr>Dashboard</vt:lpstr>
      <vt:lpstr>Prezentacja programu PowerPoint</vt:lpstr>
      <vt:lpstr>Prezentacja programu PowerPoint</vt:lpstr>
      <vt:lpstr>Prezentacja programu PowerPoint</vt:lpstr>
      <vt:lpstr>E-book</vt:lpstr>
      <vt:lpstr>Dziękuję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Rogala</dc:creator>
  <cp:lastModifiedBy>Piotr Rogala</cp:lastModifiedBy>
  <cp:revision>72</cp:revision>
  <dcterms:created xsi:type="dcterms:W3CDTF">2016-04-07T19:18:28Z</dcterms:created>
  <dcterms:modified xsi:type="dcterms:W3CDTF">2016-08-31T06:57:24Z</dcterms:modified>
</cp:coreProperties>
</file>